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67" r:id="rId2"/>
    <p:sldId id="256" r:id="rId3"/>
    <p:sldId id="257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58" r:id="rId12"/>
    <p:sldId id="259" r:id="rId13"/>
    <p:sldId id="260" r:id="rId14"/>
    <p:sldId id="268" r:id="rId15"/>
    <p:sldId id="269" r:id="rId16"/>
    <p:sldId id="261" r:id="rId17"/>
    <p:sldId id="262" r:id="rId18"/>
    <p:sldId id="263" r:id="rId19"/>
    <p:sldId id="266" r:id="rId20"/>
    <p:sldId id="264" r:id="rId21"/>
    <p:sldId id="270" r:id="rId22"/>
    <p:sldId id="265" r:id="rId2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4E9B"/>
    <a:srgbClr val="03A3EE"/>
    <a:srgbClr val="959595"/>
    <a:srgbClr val="1EA2DA"/>
    <a:srgbClr val="EE8D15"/>
    <a:srgbClr val="009240"/>
    <a:srgbClr val="3DA4DC"/>
    <a:srgbClr val="805ED4"/>
    <a:srgbClr val="739F2B"/>
    <a:srgbClr val="127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85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Dato 1</c:v>
                </c:pt>
              </c:strCache>
            </c:strRef>
          </c:tx>
          <c:spPr>
            <a:solidFill>
              <a:srgbClr val="614E9B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Numero 1</c:v>
                </c:pt>
                <c:pt idx="1">
                  <c:v>Numero 2</c:v>
                </c:pt>
                <c:pt idx="2">
                  <c:v>Numero 3</c:v>
                </c:pt>
                <c:pt idx="3">
                  <c:v>Numero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2.5</c:v>
                </c:pt>
                <c:pt idx="2">
                  <c:v>3.5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75-40BF-ACF2-816AB1CCCA1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Dato 2</c:v>
                </c:pt>
              </c:strCache>
            </c:strRef>
          </c:tx>
          <c:spPr>
            <a:solidFill>
              <a:srgbClr val="95959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5959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75-40BF-ACF2-816AB1CCCA18}"/>
              </c:ext>
            </c:extLst>
          </c:dPt>
          <c:dPt>
            <c:idx val="1"/>
            <c:invertIfNegative val="0"/>
            <c:bubble3D val="0"/>
            <c:spPr>
              <a:solidFill>
                <a:srgbClr val="95959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475-40BF-ACF2-816AB1CCCA18}"/>
              </c:ext>
            </c:extLst>
          </c:dPt>
          <c:dPt>
            <c:idx val="2"/>
            <c:invertIfNegative val="0"/>
            <c:bubble3D val="0"/>
            <c:spPr>
              <a:solidFill>
                <a:srgbClr val="95959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475-40BF-ACF2-816AB1CCCA18}"/>
              </c:ext>
            </c:extLst>
          </c:dPt>
          <c:dPt>
            <c:idx val="3"/>
            <c:invertIfNegative val="0"/>
            <c:bubble3D val="0"/>
            <c:spPr>
              <a:solidFill>
                <a:srgbClr val="95959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475-40BF-ACF2-816AB1CCCA18}"/>
              </c:ext>
            </c:extLst>
          </c:dPt>
          <c:cat>
            <c:strRef>
              <c:f>Sheet1!$A$2:$A$5</c:f>
              <c:strCache>
                <c:ptCount val="4"/>
                <c:pt idx="0">
                  <c:v>Numero 1</c:v>
                </c:pt>
                <c:pt idx="1">
                  <c:v>Numero 2</c:v>
                </c:pt>
                <c:pt idx="2">
                  <c:v>Numero 3</c:v>
                </c:pt>
                <c:pt idx="3">
                  <c:v>Numero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1.8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475-40BF-ACF2-816AB1CCCA1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Dato 3</c:v>
                </c:pt>
              </c:strCache>
            </c:strRef>
          </c:tx>
          <c:spPr>
            <a:solidFill>
              <a:srgbClr val="03A3EE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Numero 1</c:v>
                </c:pt>
                <c:pt idx="1">
                  <c:v>Numero 2</c:v>
                </c:pt>
                <c:pt idx="2">
                  <c:v>Numero 3</c:v>
                </c:pt>
                <c:pt idx="3">
                  <c:v>Numero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475-40BF-ACF2-816AB1CCC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8"/>
        <c:overlap val="-27"/>
        <c:axId val="971102223"/>
        <c:axId val="1062386255"/>
      </c:barChart>
      <c:catAx>
        <c:axId val="971102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1062386255"/>
        <c:crosses val="autoZero"/>
        <c:auto val="1"/>
        <c:lblAlgn val="ctr"/>
        <c:lblOffset val="100"/>
        <c:noMultiLvlLbl val="0"/>
      </c:catAx>
      <c:valAx>
        <c:axId val="1062386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L"/>
          </a:p>
        </c:txPr>
        <c:crossAx val="971102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B723B68-A4E4-2396-24B6-4A7195E3B7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80EBCC5-FE45-120D-4EA2-DA90BFB390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CFC8F-41C1-4D14-9863-CBEE56AD04C9}" type="datetimeFigureOut">
              <a:rPr lang="es-CL" smtClean="0"/>
              <a:t>13-12-2023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B4FE63-E2B0-1484-3B82-33A2900E92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9BF12F-BED2-E23E-002D-EE8A14CF4B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AAFE2-3666-4C73-8DE1-B3B6A99F256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1852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9262D-1BC1-3C49-6B70-89EB33ACC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834" y="1607105"/>
            <a:ext cx="1153833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817529-15C4-F9D2-EBB9-1D0457AB2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834" y="4403630"/>
            <a:ext cx="1153833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3C0ACA0-51DA-7A70-EB74-21E640562D81}"/>
              </a:ext>
            </a:extLst>
          </p:cNvPr>
          <p:cNvSpPr/>
          <p:nvPr userDrawn="1"/>
        </p:nvSpPr>
        <p:spPr>
          <a:xfrm>
            <a:off x="-1" y="311609"/>
            <a:ext cx="12192001" cy="1089891"/>
          </a:xfrm>
          <a:prstGeom prst="rect">
            <a:avLst/>
          </a:prstGeom>
          <a:solidFill>
            <a:srgbClr val="ECEC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665FB15-24C8-99DE-86F4-A94BBF595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92" y="6195418"/>
            <a:ext cx="1980000" cy="5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9262D-1BC1-3C49-6B70-89EB33ACC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834" y="1607105"/>
            <a:ext cx="1153833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817529-15C4-F9D2-EBB9-1D0457AB2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834" y="4403630"/>
            <a:ext cx="1153833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238EBA89-6237-99C4-966B-CAC419B500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92" y="6195418"/>
            <a:ext cx="1980000" cy="5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20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19C210-6165-E866-3A61-84667D9D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57FE3-D0EC-0FD7-306E-9990D803E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C6FCC-75DB-CE17-7845-725E29AAE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20374-3375-46F9-A038-C7566C50E961}" type="datetimeFigureOut">
              <a:rPr lang="es-CL" smtClean="0"/>
              <a:t>13-12-2023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771F4C-4915-A465-BC11-F460236B0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2D21B1-65C9-1465-8859-B3A797D61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2DEAA-9B37-4D09-B719-61ED2C8038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05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2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1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CDFA8677-A733-5A2C-F859-4AE38C807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4301" y="1920706"/>
            <a:ext cx="8543393" cy="18036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C55FB41-79BE-3578-B4F7-DC59B485F743}"/>
              </a:ext>
            </a:extLst>
          </p:cNvPr>
          <p:cNvSpPr txBox="1"/>
          <p:nvPr/>
        </p:nvSpPr>
        <p:spPr>
          <a:xfrm>
            <a:off x="4491232" y="6064898"/>
            <a:ext cx="3209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www.webclass.cl</a:t>
            </a:r>
          </a:p>
        </p:txBody>
      </p:sp>
    </p:spTree>
    <p:extLst>
      <p:ext uri="{BB962C8B-B14F-4D97-AF65-F5344CB8AC3E}">
        <p14:creationId xmlns:p14="http://schemas.microsoft.com/office/powerpoint/2010/main" val="848363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4690AE-849A-E24B-0ADF-D2618F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317" y="1629547"/>
            <a:ext cx="5591539" cy="4995188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AC98F49-5DD5-3993-46E4-05AEED881B83}"/>
              </a:ext>
            </a:extLst>
          </p:cNvPr>
          <p:cNvSpPr/>
          <p:nvPr/>
        </p:nvSpPr>
        <p:spPr>
          <a:xfrm>
            <a:off x="567598" y="1749512"/>
            <a:ext cx="72757" cy="72757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Imagen que contiene interior, pequeño, oscuro, tabla&#10;&#10;Descripción generada automáticamente">
            <a:extLst>
              <a:ext uri="{FF2B5EF4-FFF2-40B4-BE49-F238E27FC236}">
                <a16:creationId xmlns:a16="http://schemas.microsoft.com/office/drawing/2014/main" id="{B9B70A07-69A1-1337-12F3-347009BE1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35" y="1629547"/>
            <a:ext cx="5677272" cy="42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7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4690AE-849A-E24B-0ADF-D2618F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318" y="1629547"/>
            <a:ext cx="3946650" cy="363155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AC98F49-5DD5-3993-46E4-05AEED881B83}"/>
              </a:ext>
            </a:extLst>
          </p:cNvPr>
          <p:cNvSpPr/>
          <p:nvPr/>
        </p:nvSpPr>
        <p:spPr>
          <a:xfrm>
            <a:off x="357048" y="1661882"/>
            <a:ext cx="246928" cy="246928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  <a:endParaRPr lang="es-CL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A485F9E5-931E-9AF5-2EFC-A3A29115EAE2}"/>
              </a:ext>
            </a:extLst>
          </p:cNvPr>
          <p:cNvSpPr txBox="1">
            <a:spLocks/>
          </p:cNvSpPr>
          <p:nvPr/>
        </p:nvSpPr>
        <p:spPr>
          <a:xfrm>
            <a:off x="6685644" y="1629547"/>
            <a:ext cx="3946650" cy="36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702FFE7-0619-E162-CE71-66C2E64AD456}"/>
              </a:ext>
            </a:extLst>
          </p:cNvPr>
          <p:cNvSpPr/>
          <p:nvPr/>
        </p:nvSpPr>
        <p:spPr>
          <a:xfrm>
            <a:off x="6429374" y="1661881"/>
            <a:ext cx="246928" cy="246928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endParaRPr lang="es-CL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213B4708-E542-E0C7-2C05-576F6D3C8A49}"/>
              </a:ext>
            </a:extLst>
          </p:cNvPr>
          <p:cNvSpPr txBox="1">
            <a:spLocks/>
          </p:cNvSpPr>
          <p:nvPr/>
        </p:nvSpPr>
        <p:spPr>
          <a:xfrm>
            <a:off x="613318" y="2570850"/>
            <a:ext cx="3946650" cy="36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3A49C33-20E8-1A54-74AB-83A017F714A5}"/>
              </a:ext>
            </a:extLst>
          </p:cNvPr>
          <p:cNvSpPr/>
          <p:nvPr/>
        </p:nvSpPr>
        <p:spPr>
          <a:xfrm>
            <a:off x="357048" y="2603184"/>
            <a:ext cx="246928" cy="246928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  <a:endParaRPr lang="es-CL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F17EF48A-2902-CABB-1466-2A20793BD23C}"/>
              </a:ext>
            </a:extLst>
          </p:cNvPr>
          <p:cNvSpPr txBox="1">
            <a:spLocks/>
          </p:cNvSpPr>
          <p:nvPr/>
        </p:nvSpPr>
        <p:spPr>
          <a:xfrm>
            <a:off x="6685644" y="2570850"/>
            <a:ext cx="3946650" cy="36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88FCC1B-8886-A58E-0E36-89473A6D906B}"/>
              </a:ext>
            </a:extLst>
          </p:cNvPr>
          <p:cNvSpPr/>
          <p:nvPr/>
        </p:nvSpPr>
        <p:spPr>
          <a:xfrm>
            <a:off x="6429374" y="2603184"/>
            <a:ext cx="246928" cy="246928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Poppins" panose="00000500000000000000" pitchFamily="2" charset="0"/>
                <a:cs typeface="Poppins" panose="00000500000000000000" pitchFamily="2" charset="0"/>
              </a:rPr>
              <a:t>4</a:t>
            </a:r>
            <a:endParaRPr lang="es-CL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74389D42-F9BE-2EF8-B44F-14CDD6EE4F1C}"/>
              </a:ext>
            </a:extLst>
          </p:cNvPr>
          <p:cNvSpPr txBox="1">
            <a:spLocks/>
          </p:cNvSpPr>
          <p:nvPr/>
        </p:nvSpPr>
        <p:spPr>
          <a:xfrm>
            <a:off x="603976" y="3521621"/>
            <a:ext cx="3946650" cy="36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7E77402-01FF-3BB2-155A-66DEC907EC82}"/>
              </a:ext>
            </a:extLst>
          </p:cNvPr>
          <p:cNvSpPr/>
          <p:nvPr/>
        </p:nvSpPr>
        <p:spPr>
          <a:xfrm>
            <a:off x="347706" y="3570289"/>
            <a:ext cx="246928" cy="246928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Poppins" panose="00000500000000000000" pitchFamily="2" charset="0"/>
                <a:cs typeface="Poppins" panose="00000500000000000000" pitchFamily="2" charset="0"/>
              </a:rPr>
              <a:t>5</a:t>
            </a:r>
            <a:endParaRPr lang="es-CL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407EFE64-496C-E7EB-7DE1-DA2591339CF3}"/>
              </a:ext>
            </a:extLst>
          </p:cNvPr>
          <p:cNvSpPr txBox="1">
            <a:spLocks/>
          </p:cNvSpPr>
          <p:nvPr/>
        </p:nvSpPr>
        <p:spPr>
          <a:xfrm>
            <a:off x="6685644" y="3521621"/>
            <a:ext cx="3946650" cy="36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4F04C7A-33C3-1DDD-6566-8AE5733CCBDE}"/>
              </a:ext>
            </a:extLst>
          </p:cNvPr>
          <p:cNvSpPr/>
          <p:nvPr/>
        </p:nvSpPr>
        <p:spPr>
          <a:xfrm>
            <a:off x="6429374" y="3553955"/>
            <a:ext cx="246928" cy="246928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  <a:endParaRPr lang="es-CL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A8E6A3C6-9DAA-88F9-4BF4-F1E2CC43D1D3}"/>
              </a:ext>
            </a:extLst>
          </p:cNvPr>
          <p:cNvSpPr txBox="1">
            <a:spLocks/>
          </p:cNvSpPr>
          <p:nvPr/>
        </p:nvSpPr>
        <p:spPr>
          <a:xfrm>
            <a:off x="607453" y="4459075"/>
            <a:ext cx="3946650" cy="36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1342F79-F196-5442-3C3D-FC4D46B7350A}"/>
              </a:ext>
            </a:extLst>
          </p:cNvPr>
          <p:cNvSpPr/>
          <p:nvPr/>
        </p:nvSpPr>
        <p:spPr>
          <a:xfrm>
            <a:off x="351183" y="4491409"/>
            <a:ext cx="246928" cy="246928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Poppins" panose="00000500000000000000" pitchFamily="2" charset="0"/>
                <a:cs typeface="Poppins" panose="00000500000000000000" pitchFamily="2" charset="0"/>
              </a:rPr>
              <a:t>7</a:t>
            </a:r>
            <a:endParaRPr lang="es-CL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D8CA4762-B121-39B9-B294-121B38923C70}"/>
              </a:ext>
            </a:extLst>
          </p:cNvPr>
          <p:cNvSpPr txBox="1">
            <a:spLocks/>
          </p:cNvSpPr>
          <p:nvPr/>
        </p:nvSpPr>
        <p:spPr>
          <a:xfrm>
            <a:off x="6685644" y="4459075"/>
            <a:ext cx="3946650" cy="36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8644A53F-1343-CEC0-4BA9-B1ECDF3E5EF8}"/>
              </a:ext>
            </a:extLst>
          </p:cNvPr>
          <p:cNvSpPr/>
          <p:nvPr/>
        </p:nvSpPr>
        <p:spPr>
          <a:xfrm>
            <a:off x="6429374" y="4491409"/>
            <a:ext cx="246928" cy="246928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Poppins" panose="00000500000000000000" pitchFamily="2" charset="0"/>
                <a:cs typeface="Poppins" panose="00000500000000000000" pitchFamily="2" charset="0"/>
              </a:rPr>
              <a:t>8</a:t>
            </a:r>
            <a:endParaRPr lang="es-CL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DB028607-22F8-5849-27D1-F3DF9E4B02B8}"/>
              </a:ext>
            </a:extLst>
          </p:cNvPr>
          <p:cNvSpPr txBox="1">
            <a:spLocks/>
          </p:cNvSpPr>
          <p:nvPr/>
        </p:nvSpPr>
        <p:spPr>
          <a:xfrm>
            <a:off x="613318" y="5417596"/>
            <a:ext cx="3946650" cy="36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53FF6C65-90AB-4F17-27C3-3F7E31C4F8B0}"/>
              </a:ext>
            </a:extLst>
          </p:cNvPr>
          <p:cNvSpPr/>
          <p:nvPr/>
        </p:nvSpPr>
        <p:spPr>
          <a:xfrm>
            <a:off x="357048" y="5449930"/>
            <a:ext cx="246928" cy="246928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Poppins" panose="00000500000000000000" pitchFamily="2" charset="0"/>
                <a:cs typeface="Poppins" panose="00000500000000000000" pitchFamily="2" charset="0"/>
              </a:rPr>
              <a:t>9</a:t>
            </a:r>
            <a:endParaRPr lang="es-CL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Subtítulo 2">
            <a:extLst>
              <a:ext uri="{FF2B5EF4-FFF2-40B4-BE49-F238E27FC236}">
                <a16:creationId xmlns:a16="http://schemas.microsoft.com/office/drawing/2014/main" id="{F23D845D-8C9A-BF0D-2A09-431D791A78D2}"/>
              </a:ext>
            </a:extLst>
          </p:cNvPr>
          <p:cNvSpPr txBox="1">
            <a:spLocks/>
          </p:cNvSpPr>
          <p:nvPr/>
        </p:nvSpPr>
        <p:spPr>
          <a:xfrm>
            <a:off x="6685644" y="5412239"/>
            <a:ext cx="3946650" cy="363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88FAF2AA-C247-4030-7ADA-81F1625DAEC7}"/>
              </a:ext>
            </a:extLst>
          </p:cNvPr>
          <p:cNvSpPr/>
          <p:nvPr/>
        </p:nvSpPr>
        <p:spPr>
          <a:xfrm>
            <a:off x="6429374" y="5444573"/>
            <a:ext cx="246928" cy="246928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7212A15-05FA-114E-E91A-356961B6E041}"/>
              </a:ext>
            </a:extLst>
          </p:cNvPr>
          <p:cNvSpPr txBox="1"/>
          <p:nvPr/>
        </p:nvSpPr>
        <p:spPr>
          <a:xfrm>
            <a:off x="6368332" y="5431855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</a:t>
            </a:r>
            <a:endParaRPr lang="es-CL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9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>
            <a:extLst>
              <a:ext uri="{FF2B5EF4-FFF2-40B4-BE49-F238E27FC236}">
                <a16:creationId xmlns:a16="http://schemas.microsoft.com/office/drawing/2014/main" id="{A4BD6F7F-9CE9-44AF-1E8F-ABFC26D837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3" t="1682" r="7370"/>
          <a:stretch>
            <a:fillRect/>
          </a:stretch>
        </p:blipFill>
        <p:spPr>
          <a:xfrm>
            <a:off x="6166695" y="1509207"/>
            <a:ext cx="2743200" cy="3630964"/>
          </a:xfrm>
          <a:custGeom>
            <a:avLst/>
            <a:gdLst>
              <a:gd name="connsiteX0" fmla="*/ 457209 w 2743200"/>
              <a:gd name="connsiteY0" fmla="*/ 0 h 3630964"/>
              <a:gd name="connsiteX1" fmla="*/ 2285991 w 2743200"/>
              <a:gd name="connsiteY1" fmla="*/ 0 h 3630964"/>
              <a:gd name="connsiteX2" fmla="*/ 2743200 w 2743200"/>
              <a:gd name="connsiteY2" fmla="*/ 457209 h 3630964"/>
              <a:gd name="connsiteX3" fmla="*/ 2743200 w 2743200"/>
              <a:gd name="connsiteY3" fmla="*/ 3173755 h 3630964"/>
              <a:gd name="connsiteX4" fmla="*/ 2285991 w 2743200"/>
              <a:gd name="connsiteY4" fmla="*/ 3630964 h 3630964"/>
              <a:gd name="connsiteX5" fmla="*/ 457209 w 2743200"/>
              <a:gd name="connsiteY5" fmla="*/ 3630964 h 3630964"/>
              <a:gd name="connsiteX6" fmla="*/ 0 w 2743200"/>
              <a:gd name="connsiteY6" fmla="*/ 3173755 h 3630964"/>
              <a:gd name="connsiteX7" fmla="*/ 0 w 2743200"/>
              <a:gd name="connsiteY7" fmla="*/ 457209 h 3630964"/>
              <a:gd name="connsiteX8" fmla="*/ 457209 w 2743200"/>
              <a:gd name="connsiteY8" fmla="*/ 0 h 363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0" h="3630964">
                <a:moveTo>
                  <a:pt x="457209" y="0"/>
                </a:moveTo>
                <a:lnTo>
                  <a:pt x="2285991" y="0"/>
                </a:lnTo>
                <a:cubicBezTo>
                  <a:pt x="2538501" y="0"/>
                  <a:pt x="2743200" y="204699"/>
                  <a:pt x="2743200" y="457209"/>
                </a:cubicBezTo>
                <a:lnTo>
                  <a:pt x="2743200" y="3173755"/>
                </a:lnTo>
                <a:cubicBezTo>
                  <a:pt x="2743200" y="3426265"/>
                  <a:pt x="2538501" y="3630964"/>
                  <a:pt x="2285991" y="3630964"/>
                </a:cubicBezTo>
                <a:lnTo>
                  <a:pt x="457209" y="3630964"/>
                </a:lnTo>
                <a:cubicBezTo>
                  <a:pt x="204699" y="3630964"/>
                  <a:pt x="0" y="3426265"/>
                  <a:pt x="0" y="3173755"/>
                </a:cubicBezTo>
                <a:lnTo>
                  <a:pt x="0" y="457209"/>
                </a:lnTo>
                <a:cubicBezTo>
                  <a:pt x="0" y="204699"/>
                  <a:pt x="204699" y="0"/>
                  <a:pt x="457209" y="0"/>
                </a:cubicBezTo>
                <a:close/>
              </a:path>
            </a:pathLst>
          </a:cu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62A1F983-E8AB-23D1-CF58-99AC204C26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58" r="5712"/>
          <a:stretch>
            <a:fillRect/>
          </a:stretch>
        </p:blipFill>
        <p:spPr>
          <a:xfrm>
            <a:off x="3202294" y="1509207"/>
            <a:ext cx="2743200" cy="3630964"/>
          </a:xfrm>
          <a:custGeom>
            <a:avLst/>
            <a:gdLst>
              <a:gd name="connsiteX0" fmla="*/ 457209 w 2743200"/>
              <a:gd name="connsiteY0" fmla="*/ 0 h 3630964"/>
              <a:gd name="connsiteX1" fmla="*/ 2285991 w 2743200"/>
              <a:gd name="connsiteY1" fmla="*/ 0 h 3630964"/>
              <a:gd name="connsiteX2" fmla="*/ 2743200 w 2743200"/>
              <a:gd name="connsiteY2" fmla="*/ 457209 h 3630964"/>
              <a:gd name="connsiteX3" fmla="*/ 2743200 w 2743200"/>
              <a:gd name="connsiteY3" fmla="*/ 3173755 h 3630964"/>
              <a:gd name="connsiteX4" fmla="*/ 2285991 w 2743200"/>
              <a:gd name="connsiteY4" fmla="*/ 3630964 h 3630964"/>
              <a:gd name="connsiteX5" fmla="*/ 457209 w 2743200"/>
              <a:gd name="connsiteY5" fmla="*/ 3630964 h 3630964"/>
              <a:gd name="connsiteX6" fmla="*/ 0 w 2743200"/>
              <a:gd name="connsiteY6" fmla="*/ 3173755 h 3630964"/>
              <a:gd name="connsiteX7" fmla="*/ 0 w 2743200"/>
              <a:gd name="connsiteY7" fmla="*/ 457209 h 3630964"/>
              <a:gd name="connsiteX8" fmla="*/ 457209 w 2743200"/>
              <a:gd name="connsiteY8" fmla="*/ 0 h 363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0" h="3630964">
                <a:moveTo>
                  <a:pt x="457209" y="0"/>
                </a:moveTo>
                <a:lnTo>
                  <a:pt x="2285991" y="0"/>
                </a:lnTo>
                <a:cubicBezTo>
                  <a:pt x="2538501" y="0"/>
                  <a:pt x="2743200" y="204699"/>
                  <a:pt x="2743200" y="457209"/>
                </a:cubicBezTo>
                <a:lnTo>
                  <a:pt x="2743200" y="3173755"/>
                </a:lnTo>
                <a:cubicBezTo>
                  <a:pt x="2743200" y="3426265"/>
                  <a:pt x="2538501" y="3630964"/>
                  <a:pt x="2285991" y="3630964"/>
                </a:cubicBezTo>
                <a:lnTo>
                  <a:pt x="457209" y="3630964"/>
                </a:lnTo>
                <a:cubicBezTo>
                  <a:pt x="204699" y="3630964"/>
                  <a:pt x="0" y="3426265"/>
                  <a:pt x="0" y="3173755"/>
                </a:cubicBezTo>
                <a:lnTo>
                  <a:pt x="0" y="457209"/>
                </a:lnTo>
                <a:cubicBezTo>
                  <a:pt x="0" y="204699"/>
                  <a:pt x="204699" y="0"/>
                  <a:pt x="457209" y="0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1C8ADE98-B9CC-A943-2840-7E73BC28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23" t="1682" r="7370"/>
          <a:stretch>
            <a:fillRect/>
          </a:stretch>
        </p:blipFill>
        <p:spPr>
          <a:xfrm>
            <a:off x="237893" y="1509207"/>
            <a:ext cx="2743200" cy="3630964"/>
          </a:xfrm>
          <a:custGeom>
            <a:avLst/>
            <a:gdLst>
              <a:gd name="connsiteX0" fmla="*/ 457209 w 2743200"/>
              <a:gd name="connsiteY0" fmla="*/ 0 h 3630964"/>
              <a:gd name="connsiteX1" fmla="*/ 2285991 w 2743200"/>
              <a:gd name="connsiteY1" fmla="*/ 0 h 3630964"/>
              <a:gd name="connsiteX2" fmla="*/ 2743200 w 2743200"/>
              <a:gd name="connsiteY2" fmla="*/ 457209 h 3630964"/>
              <a:gd name="connsiteX3" fmla="*/ 2743200 w 2743200"/>
              <a:gd name="connsiteY3" fmla="*/ 3173755 h 3630964"/>
              <a:gd name="connsiteX4" fmla="*/ 2285991 w 2743200"/>
              <a:gd name="connsiteY4" fmla="*/ 3630964 h 3630964"/>
              <a:gd name="connsiteX5" fmla="*/ 457209 w 2743200"/>
              <a:gd name="connsiteY5" fmla="*/ 3630964 h 3630964"/>
              <a:gd name="connsiteX6" fmla="*/ 0 w 2743200"/>
              <a:gd name="connsiteY6" fmla="*/ 3173755 h 3630964"/>
              <a:gd name="connsiteX7" fmla="*/ 0 w 2743200"/>
              <a:gd name="connsiteY7" fmla="*/ 457209 h 3630964"/>
              <a:gd name="connsiteX8" fmla="*/ 457209 w 2743200"/>
              <a:gd name="connsiteY8" fmla="*/ 0 h 363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0" h="3630964">
                <a:moveTo>
                  <a:pt x="457209" y="0"/>
                </a:moveTo>
                <a:lnTo>
                  <a:pt x="2285991" y="0"/>
                </a:lnTo>
                <a:cubicBezTo>
                  <a:pt x="2538501" y="0"/>
                  <a:pt x="2743200" y="204699"/>
                  <a:pt x="2743200" y="457209"/>
                </a:cubicBezTo>
                <a:lnTo>
                  <a:pt x="2743200" y="3173755"/>
                </a:lnTo>
                <a:cubicBezTo>
                  <a:pt x="2743200" y="3426265"/>
                  <a:pt x="2538501" y="3630964"/>
                  <a:pt x="2285991" y="3630964"/>
                </a:cubicBezTo>
                <a:lnTo>
                  <a:pt x="457209" y="3630964"/>
                </a:lnTo>
                <a:cubicBezTo>
                  <a:pt x="204699" y="3630964"/>
                  <a:pt x="0" y="3426265"/>
                  <a:pt x="0" y="3173755"/>
                </a:cubicBezTo>
                <a:lnTo>
                  <a:pt x="0" y="457209"/>
                </a:lnTo>
                <a:cubicBezTo>
                  <a:pt x="0" y="204699"/>
                  <a:pt x="204699" y="0"/>
                  <a:pt x="457209" y="0"/>
                </a:cubicBezTo>
                <a:close/>
              </a:path>
            </a:pathLst>
          </a:cu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B540934C-3258-9522-471B-8663D16267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58" r="5712"/>
          <a:stretch>
            <a:fillRect/>
          </a:stretch>
        </p:blipFill>
        <p:spPr>
          <a:xfrm>
            <a:off x="9131096" y="1509207"/>
            <a:ext cx="2743200" cy="3630964"/>
          </a:xfrm>
          <a:custGeom>
            <a:avLst/>
            <a:gdLst>
              <a:gd name="connsiteX0" fmla="*/ 457209 w 2743200"/>
              <a:gd name="connsiteY0" fmla="*/ 0 h 3630964"/>
              <a:gd name="connsiteX1" fmla="*/ 2285991 w 2743200"/>
              <a:gd name="connsiteY1" fmla="*/ 0 h 3630964"/>
              <a:gd name="connsiteX2" fmla="*/ 2743200 w 2743200"/>
              <a:gd name="connsiteY2" fmla="*/ 457209 h 3630964"/>
              <a:gd name="connsiteX3" fmla="*/ 2743200 w 2743200"/>
              <a:gd name="connsiteY3" fmla="*/ 3173755 h 3630964"/>
              <a:gd name="connsiteX4" fmla="*/ 2285991 w 2743200"/>
              <a:gd name="connsiteY4" fmla="*/ 3630964 h 3630964"/>
              <a:gd name="connsiteX5" fmla="*/ 457209 w 2743200"/>
              <a:gd name="connsiteY5" fmla="*/ 3630964 h 3630964"/>
              <a:gd name="connsiteX6" fmla="*/ 0 w 2743200"/>
              <a:gd name="connsiteY6" fmla="*/ 3173755 h 3630964"/>
              <a:gd name="connsiteX7" fmla="*/ 0 w 2743200"/>
              <a:gd name="connsiteY7" fmla="*/ 457209 h 3630964"/>
              <a:gd name="connsiteX8" fmla="*/ 457209 w 2743200"/>
              <a:gd name="connsiteY8" fmla="*/ 0 h 363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3200" h="3630964">
                <a:moveTo>
                  <a:pt x="457209" y="0"/>
                </a:moveTo>
                <a:lnTo>
                  <a:pt x="2285991" y="0"/>
                </a:lnTo>
                <a:cubicBezTo>
                  <a:pt x="2538501" y="0"/>
                  <a:pt x="2743200" y="204699"/>
                  <a:pt x="2743200" y="457209"/>
                </a:cubicBezTo>
                <a:lnTo>
                  <a:pt x="2743200" y="3173755"/>
                </a:lnTo>
                <a:cubicBezTo>
                  <a:pt x="2743200" y="3426265"/>
                  <a:pt x="2538501" y="3630964"/>
                  <a:pt x="2285991" y="3630964"/>
                </a:cubicBezTo>
                <a:lnTo>
                  <a:pt x="457209" y="3630964"/>
                </a:lnTo>
                <a:cubicBezTo>
                  <a:pt x="204699" y="3630964"/>
                  <a:pt x="0" y="3426265"/>
                  <a:pt x="0" y="3173755"/>
                </a:cubicBezTo>
                <a:lnTo>
                  <a:pt x="0" y="457209"/>
                </a:lnTo>
                <a:cubicBezTo>
                  <a:pt x="0" y="204699"/>
                  <a:pt x="204699" y="0"/>
                  <a:pt x="457209" y="0"/>
                </a:cubicBezTo>
                <a:close/>
              </a:path>
            </a:pathLst>
          </a:cu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D14C3EC5-BFB1-D2DB-9D52-46229DDB03C3}"/>
              </a:ext>
            </a:extLst>
          </p:cNvPr>
          <p:cNvSpPr txBox="1"/>
          <p:nvPr/>
        </p:nvSpPr>
        <p:spPr>
          <a:xfrm>
            <a:off x="237893" y="5348793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Nombre</a:t>
            </a:r>
          </a:p>
          <a:p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Cargo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798F086-1E3F-82A7-BFFA-84F7918B235C}"/>
              </a:ext>
            </a:extLst>
          </p:cNvPr>
          <p:cNvSpPr txBox="1"/>
          <p:nvPr/>
        </p:nvSpPr>
        <p:spPr>
          <a:xfrm>
            <a:off x="3202294" y="5357113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Nombre</a:t>
            </a:r>
          </a:p>
          <a:p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Cargo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E3BCCF94-7812-E55E-4C41-9C71BCF693E9}"/>
              </a:ext>
            </a:extLst>
          </p:cNvPr>
          <p:cNvSpPr txBox="1"/>
          <p:nvPr/>
        </p:nvSpPr>
        <p:spPr>
          <a:xfrm>
            <a:off x="6166695" y="5357113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Nombre</a:t>
            </a:r>
          </a:p>
          <a:p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Cargo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CC63531-466C-E473-78A7-E1CE9D82D8A7}"/>
              </a:ext>
            </a:extLst>
          </p:cNvPr>
          <p:cNvSpPr txBox="1"/>
          <p:nvPr/>
        </p:nvSpPr>
        <p:spPr>
          <a:xfrm>
            <a:off x="9131096" y="5386145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Nombre</a:t>
            </a:r>
          </a:p>
          <a:p>
            <a:r>
              <a:rPr lang="es-MX" dirty="0">
                <a:latin typeface="Poppins" panose="00000500000000000000" pitchFamily="2" charset="0"/>
                <a:cs typeface="Poppins" panose="00000500000000000000" pitchFamily="2" charset="0"/>
              </a:rPr>
              <a:t>Cargo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03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14C3EC5-BFB1-D2DB-9D52-46229DDB03C3}"/>
              </a:ext>
            </a:extLst>
          </p:cNvPr>
          <p:cNvSpPr txBox="1"/>
          <p:nvPr/>
        </p:nvSpPr>
        <p:spPr>
          <a:xfrm>
            <a:off x="237893" y="433673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798F086-1E3F-82A7-BFFA-84F7918B235C}"/>
              </a:ext>
            </a:extLst>
          </p:cNvPr>
          <p:cNvSpPr txBox="1"/>
          <p:nvPr/>
        </p:nvSpPr>
        <p:spPr>
          <a:xfrm>
            <a:off x="3202294" y="434505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E3BCCF94-7812-E55E-4C41-9C71BCF693E9}"/>
              </a:ext>
            </a:extLst>
          </p:cNvPr>
          <p:cNvSpPr txBox="1"/>
          <p:nvPr/>
        </p:nvSpPr>
        <p:spPr>
          <a:xfrm>
            <a:off x="6166695" y="434505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CC63531-466C-E473-78A7-E1CE9D82D8A7}"/>
              </a:ext>
            </a:extLst>
          </p:cNvPr>
          <p:cNvSpPr txBox="1"/>
          <p:nvPr/>
        </p:nvSpPr>
        <p:spPr>
          <a:xfrm>
            <a:off x="9131096" y="434505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05C1822-A66A-1F8D-BDE7-CC6131FD0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76" y="2971707"/>
            <a:ext cx="1143233" cy="914586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EDEA096D-3A22-BA69-4678-5EBECB520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27344" y="2971708"/>
            <a:ext cx="685940" cy="914586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43AA0591-3064-B7D2-BD4E-21E853E7D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1002" y="2980677"/>
            <a:ext cx="914586" cy="914586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BDE06474-FE15-B8F9-EB24-F416B27426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98640" y="2971707"/>
            <a:ext cx="808111" cy="92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97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14C3EC5-BFB1-D2DB-9D52-46229DDB03C3}"/>
              </a:ext>
            </a:extLst>
          </p:cNvPr>
          <p:cNvSpPr txBox="1"/>
          <p:nvPr/>
        </p:nvSpPr>
        <p:spPr>
          <a:xfrm>
            <a:off x="237893" y="433673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798F086-1E3F-82A7-BFFA-84F7918B235C}"/>
              </a:ext>
            </a:extLst>
          </p:cNvPr>
          <p:cNvSpPr txBox="1"/>
          <p:nvPr/>
        </p:nvSpPr>
        <p:spPr>
          <a:xfrm>
            <a:off x="3202294" y="434505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E3BCCF94-7812-E55E-4C41-9C71BCF693E9}"/>
              </a:ext>
            </a:extLst>
          </p:cNvPr>
          <p:cNvSpPr txBox="1"/>
          <p:nvPr/>
        </p:nvSpPr>
        <p:spPr>
          <a:xfrm>
            <a:off x="6166695" y="434505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CC63531-466C-E473-78A7-E1CE9D82D8A7}"/>
              </a:ext>
            </a:extLst>
          </p:cNvPr>
          <p:cNvSpPr txBox="1"/>
          <p:nvPr/>
        </p:nvSpPr>
        <p:spPr>
          <a:xfrm>
            <a:off x="9131096" y="434505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EC5A390-5909-FDB1-5DFA-2EA8BB0A8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199" y="3018544"/>
            <a:ext cx="914587" cy="914587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4EF5A9C-41DD-B678-7518-41CE47359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7687" y="3027514"/>
            <a:ext cx="800263" cy="914586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0528FC5-FFE0-0A77-CEEE-BE734BC98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7476" y="3018544"/>
            <a:ext cx="685940" cy="91458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2B9F0CC0-BB4F-6913-1AD2-9F01676767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4017" y="3009574"/>
            <a:ext cx="1154446" cy="92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01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14C3EC5-BFB1-D2DB-9D52-46229DDB03C3}"/>
              </a:ext>
            </a:extLst>
          </p:cNvPr>
          <p:cNvSpPr txBox="1"/>
          <p:nvPr/>
        </p:nvSpPr>
        <p:spPr>
          <a:xfrm>
            <a:off x="237893" y="433673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798F086-1E3F-82A7-BFFA-84F7918B235C}"/>
              </a:ext>
            </a:extLst>
          </p:cNvPr>
          <p:cNvSpPr txBox="1"/>
          <p:nvPr/>
        </p:nvSpPr>
        <p:spPr>
          <a:xfrm>
            <a:off x="3202294" y="434505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E3BCCF94-7812-E55E-4C41-9C71BCF693E9}"/>
              </a:ext>
            </a:extLst>
          </p:cNvPr>
          <p:cNvSpPr txBox="1"/>
          <p:nvPr/>
        </p:nvSpPr>
        <p:spPr>
          <a:xfrm>
            <a:off x="6166695" y="434505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CC63531-466C-E473-78A7-E1CE9D82D8A7}"/>
              </a:ext>
            </a:extLst>
          </p:cNvPr>
          <p:cNvSpPr txBox="1"/>
          <p:nvPr/>
        </p:nvSpPr>
        <p:spPr>
          <a:xfrm>
            <a:off x="9131096" y="434505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endParaRPr lang="es-MX" sz="2000" b="1" dirty="0">
              <a:solidFill>
                <a:srgbClr val="614E9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s-MX" dirty="0" err="1"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endParaRPr lang="es-CL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A385F1F-9679-DA51-8635-F22EA2835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7714" y="3009573"/>
            <a:ext cx="923557" cy="92355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85F3FBD-C5FC-CF58-6BBC-40E34795A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1557" y="3009572"/>
            <a:ext cx="1154446" cy="923557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DC5EC12E-1EA9-D599-28CF-6C858FF07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2415" y="2965138"/>
            <a:ext cx="811759" cy="92772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2EB5D465-E3DF-E1E3-96A8-F06335A81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81688" y="2955654"/>
            <a:ext cx="1054359" cy="9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1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A3FCE6B-A505-0A95-0BAB-8D83DA32B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2818" y="1762925"/>
            <a:ext cx="4526364" cy="452636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5CC60BD-7BCD-4AB9-B42C-BA803529B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7328" y="4891596"/>
            <a:ext cx="1312050" cy="377439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11D950C-8399-A293-A67C-1B6F4E459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7328" y="2783060"/>
            <a:ext cx="1418582" cy="41300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02C3D9E6-96A3-1CB3-5EFC-FA278BC19E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8831" y="2807994"/>
            <a:ext cx="1312050" cy="388071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F48654D-51E1-F657-70E0-4826CAB40F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33" y="4830651"/>
            <a:ext cx="1404648" cy="438384"/>
          </a:xfrm>
          <a:prstGeom prst="rect">
            <a:avLst/>
          </a:prstGeom>
        </p:spPr>
      </p:pic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5893C962-878B-5131-CD7A-0C72E75506E1}"/>
              </a:ext>
            </a:extLst>
          </p:cNvPr>
          <p:cNvCxnSpPr>
            <a:cxnSpLocks/>
          </p:cNvCxnSpPr>
          <p:nvPr/>
        </p:nvCxnSpPr>
        <p:spPr>
          <a:xfrm flipH="1">
            <a:off x="2920754" y="2630440"/>
            <a:ext cx="1127464" cy="0"/>
          </a:xfrm>
          <a:prstGeom prst="line">
            <a:avLst/>
          </a:prstGeom>
          <a:ln w="9525" cap="flat" cmpd="sng" algn="ctr">
            <a:solidFill>
              <a:srgbClr val="12708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6F13AE2F-4E17-00FF-FE64-90A220D4CB96}"/>
              </a:ext>
            </a:extLst>
          </p:cNvPr>
          <p:cNvCxnSpPr>
            <a:cxnSpLocks/>
          </p:cNvCxnSpPr>
          <p:nvPr/>
        </p:nvCxnSpPr>
        <p:spPr>
          <a:xfrm flipH="1">
            <a:off x="2920754" y="5383997"/>
            <a:ext cx="1127464" cy="0"/>
          </a:xfrm>
          <a:prstGeom prst="line">
            <a:avLst/>
          </a:prstGeom>
          <a:ln w="9525" cap="flat" cmpd="sng" algn="ctr">
            <a:solidFill>
              <a:srgbClr val="03A3EE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C01146C-636B-4A5C-0A9F-02D466B1806E}"/>
              </a:ext>
            </a:extLst>
          </p:cNvPr>
          <p:cNvCxnSpPr>
            <a:cxnSpLocks/>
          </p:cNvCxnSpPr>
          <p:nvPr/>
        </p:nvCxnSpPr>
        <p:spPr>
          <a:xfrm flipH="1">
            <a:off x="8133426" y="2630440"/>
            <a:ext cx="1127464" cy="0"/>
          </a:xfrm>
          <a:prstGeom prst="line">
            <a:avLst/>
          </a:prstGeom>
          <a:ln w="9525" cap="flat" cmpd="sng" algn="ctr">
            <a:solidFill>
              <a:srgbClr val="805ED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BC16F46B-58AA-0622-5CE1-FAC9C5BD44D1}"/>
              </a:ext>
            </a:extLst>
          </p:cNvPr>
          <p:cNvCxnSpPr>
            <a:cxnSpLocks/>
          </p:cNvCxnSpPr>
          <p:nvPr/>
        </p:nvCxnSpPr>
        <p:spPr>
          <a:xfrm flipH="1">
            <a:off x="8231080" y="5269035"/>
            <a:ext cx="1127464" cy="0"/>
          </a:xfrm>
          <a:prstGeom prst="line">
            <a:avLst/>
          </a:prstGeom>
          <a:ln w="9525" cap="flat" cmpd="sng" algn="ctr">
            <a:solidFill>
              <a:srgbClr val="739F2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Subtítulo 2">
            <a:extLst>
              <a:ext uri="{FF2B5EF4-FFF2-40B4-BE49-F238E27FC236}">
                <a16:creationId xmlns:a16="http://schemas.microsoft.com/office/drawing/2014/main" id="{E7EA4391-92C6-4DB1-08FE-7EF67F1EE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22" y="2122914"/>
            <a:ext cx="2323059" cy="1609328"/>
          </a:xfrm>
        </p:spPr>
        <p:txBody>
          <a:bodyPr>
            <a:normAutofit/>
          </a:bodyPr>
          <a:lstStyle/>
          <a:p>
            <a:r>
              <a:rPr lang="es-CL" sz="14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9D776CBA-3C8F-5478-42F5-AD1DE285991E}"/>
              </a:ext>
            </a:extLst>
          </p:cNvPr>
          <p:cNvSpPr txBox="1">
            <a:spLocks/>
          </p:cNvSpPr>
          <p:nvPr/>
        </p:nvSpPr>
        <p:spPr>
          <a:xfrm>
            <a:off x="539125" y="4696600"/>
            <a:ext cx="2323059" cy="16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4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7CC47E5A-8DC0-B7EE-12A4-C2F7F03F264D}"/>
              </a:ext>
            </a:extLst>
          </p:cNvPr>
          <p:cNvSpPr txBox="1">
            <a:spLocks/>
          </p:cNvSpPr>
          <p:nvPr/>
        </p:nvSpPr>
        <p:spPr>
          <a:xfrm>
            <a:off x="9475683" y="1978396"/>
            <a:ext cx="2323059" cy="16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4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BEB1B180-3667-BACD-E5E9-5F354C2BA87C}"/>
              </a:ext>
            </a:extLst>
          </p:cNvPr>
          <p:cNvSpPr txBox="1">
            <a:spLocks/>
          </p:cNvSpPr>
          <p:nvPr/>
        </p:nvSpPr>
        <p:spPr>
          <a:xfrm>
            <a:off x="9475684" y="4464371"/>
            <a:ext cx="2323059" cy="1609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4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52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5917598F-6928-9FE5-526B-827C4F792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5247" y="2197755"/>
            <a:ext cx="3888527" cy="388852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Estilo de ciclos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3C3FAB6-7F71-0AEC-50F4-3ED5C88E2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7098" y="2786218"/>
            <a:ext cx="849660" cy="81698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54E4274E-E46E-827B-9735-1E2A9080B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1783" y="4526945"/>
            <a:ext cx="849660" cy="81698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A4309FB-A8E8-410C-E958-DBEF7423B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6340" y="5677792"/>
            <a:ext cx="849660" cy="81698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C52A55DB-AC54-370D-D558-204FDE393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7578" y="4587168"/>
            <a:ext cx="849660" cy="81698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BDE0915E-757A-E5C8-4360-1A16B0ECF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2263" y="2739675"/>
            <a:ext cx="849660" cy="81698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478712E-A009-10D6-5854-1A2123B62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6340" y="1780577"/>
            <a:ext cx="849660" cy="816981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FB7B8980-C416-68BF-880B-552067F22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933194">
            <a:off x="4437892" y="5621720"/>
            <a:ext cx="258886" cy="258886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0B1D1CE0-BDA0-A56C-7AFF-7FF11D768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53874">
            <a:off x="6507737" y="5642493"/>
            <a:ext cx="258886" cy="258886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BE5FD2A0-FF28-2E12-255E-F773CB24C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713454">
            <a:off x="7403997" y="3930619"/>
            <a:ext cx="258886" cy="258886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17F5B200-EA71-D495-3030-D736C1A55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200731">
            <a:off x="6478432" y="2357615"/>
            <a:ext cx="258886" cy="258886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0A2FE536-C04D-33FC-9CB2-30A4D08BC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972975">
            <a:off x="4506189" y="2357615"/>
            <a:ext cx="258886" cy="258886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080F408D-686B-6BB5-CC71-6601B418F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951106">
            <a:off x="3569335" y="3935629"/>
            <a:ext cx="258886" cy="2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01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Nuestra cronología en 12 años</a:t>
            </a:r>
          </a:p>
        </p:txBody>
      </p:sp>
      <p:sp>
        <p:nvSpPr>
          <p:cNvPr id="26" name="Flecha: cheurón 25">
            <a:extLst>
              <a:ext uri="{FF2B5EF4-FFF2-40B4-BE49-F238E27FC236}">
                <a16:creationId xmlns:a16="http://schemas.microsoft.com/office/drawing/2014/main" id="{A4E65FC1-507D-6292-9704-19094F5A131C}"/>
              </a:ext>
            </a:extLst>
          </p:cNvPr>
          <p:cNvSpPr/>
          <p:nvPr/>
        </p:nvSpPr>
        <p:spPr>
          <a:xfrm>
            <a:off x="1175658" y="3461659"/>
            <a:ext cx="2081893" cy="391885"/>
          </a:xfrm>
          <a:prstGeom prst="chevron">
            <a:avLst/>
          </a:prstGeom>
          <a:solidFill>
            <a:srgbClr val="3DA4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9" name="Flecha: cheurón 28">
            <a:extLst>
              <a:ext uri="{FF2B5EF4-FFF2-40B4-BE49-F238E27FC236}">
                <a16:creationId xmlns:a16="http://schemas.microsoft.com/office/drawing/2014/main" id="{8BB18BCE-0A8D-86A9-CBC8-302DD7329053}"/>
              </a:ext>
            </a:extLst>
          </p:cNvPr>
          <p:cNvSpPr/>
          <p:nvPr/>
        </p:nvSpPr>
        <p:spPr>
          <a:xfrm>
            <a:off x="3158220" y="3460651"/>
            <a:ext cx="2081893" cy="391885"/>
          </a:xfrm>
          <a:prstGeom prst="chevron">
            <a:avLst/>
          </a:prstGeom>
          <a:solidFill>
            <a:srgbClr val="009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0" name="Flecha: cheurón 29">
            <a:extLst>
              <a:ext uri="{FF2B5EF4-FFF2-40B4-BE49-F238E27FC236}">
                <a16:creationId xmlns:a16="http://schemas.microsoft.com/office/drawing/2014/main" id="{2CD7552A-B956-D923-8A58-7BBA38536F32}"/>
              </a:ext>
            </a:extLst>
          </p:cNvPr>
          <p:cNvSpPr/>
          <p:nvPr/>
        </p:nvSpPr>
        <p:spPr>
          <a:xfrm>
            <a:off x="9105906" y="3460651"/>
            <a:ext cx="2081893" cy="391885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1" name="Flecha: cheurón 30">
            <a:extLst>
              <a:ext uri="{FF2B5EF4-FFF2-40B4-BE49-F238E27FC236}">
                <a16:creationId xmlns:a16="http://schemas.microsoft.com/office/drawing/2014/main" id="{62BCD9E1-C87B-F5AA-4649-E7DDE6594C3D}"/>
              </a:ext>
            </a:extLst>
          </p:cNvPr>
          <p:cNvSpPr/>
          <p:nvPr/>
        </p:nvSpPr>
        <p:spPr>
          <a:xfrm>
            <a:off x="5140782" y="3462667"/>
            <a:ext cx="2081893" cy="391885"/>
          </a:xfrm>
          <a:prstGeom prst="chevron">
            <a:avLst/>
          </a:prstGeom>
          <a:solidFill>
            <a:srgbClr val="EE8D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2" name="Flecha: cheurón 31">
            <a:extLst>
              <a:ext uri="{FF2B5EF4-FFF2-40B4-BE49-F238E27FC236}">
                <a16:creationId xmlns:a16="http://schemas.microsoft.com/office/drawing/2014/main" id="{F2574DD7-04AD-A33C-871A-9FA89D7B0322}"/>
              </a:ext>
            </a:extLst>
          </p:cNvPr>
          <p:cNvSpPr/>
          <p:nvPr/>
        </p:nvSpPr>
        <p:spPr>
          <a:xfrm>
            <a:off x="7123344" y="3461659"/>
            <a:ext cx="2081893" cy="391885"/>
          </a:xfrm>
          <a:prstGeom prst="chevron">
            <a:avLst/>
          </a:prstGeom>
          <a:solidFill>
            <a:srgbClr val="1EA2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EC7EEFA-7D7E-548D-3B25-4FD110825D50}"/>
              </a:ext>
            </a:extLst>
          </p:cNvPr>
          <p:cNvSpPr txBox="1"/>
          <p:nvPr/>
        </p:nvSpPr>
        <p:spPr>
          <a:xfrm>
            <a:off x="1793250" y="3442227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2010</a:t>
            </a:r>
            <a:endParaRPr lang="es-CL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18EC320-9098-91E6-B429-9FC86181F48E}"/>
              </a:ext>
            </a:extLst>
          </p:cNvPr>
          <p:cNvSpPr txBox="1"/>
          <p:nvPr/>
        </p:nvSpPr>
        <p:spPr>
          <a:xfrm>
            <a:off x="3726148" y="3442227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2015</a:t>
            </a:r>
            <a:endParaRPr lang="es-CL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F22BE5AE-EBFB-0F80-F73E-CAC24FE6350E}"/>
              </a:ext>
            </a:extLst>
          </p:cNvPr>
          <p:cNvSpPr txBox="1"/>
          <p:nvPr/>
        </p:nvSpPr>
        <p:spPr>
          <a:xfrm>
            <a:off x="5808040" y="3442227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2018</a:t>
            </a:r>
            <a:endParaRPr lang="es-CL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55E4C10-3D06-92E4-487F-2C127BD3B969}"/>
              </a:ext>
            </a:extLst>
          </p:cNvPr>
          <p:cNvSpPr txBox="1"/>
          <p:nvPr/>
        </p:nvSpPr>
        <p:spPr>
          <a:xfrm>
            <a:off x="7740937" y="3460651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2021</a:t>
            </a:r>
            <a:endParaRPr lang="es-CL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0F6B498-1182-FF15-C26D-D96C661C1DA1}"/>
              </a:ext>
            </a:extLst>
          </p:cNvPr>
          <p:cNvSpPr txBox="1"/>
          <p:nvPr/>
        </p:nvSpPr>
        <p:spPr>
          <a:xfrm>
            <a:off x="9300610" y="3479262"/>
            <a:ext cx="1981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2022 - 2024</a:t>
            </a:r>
            <a:endParaRPr lang="es-CL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1" name="Gráfico 40">
            <a:extLst>
              <a:ext uri="{FF2B5EF4-FFF2-40B4-BE49-F238E27FC236}">
                <a16:creationId xmlns:a16="http://schemas.microsoft.com/office/drawing/2014/main" id="{7FCD8E5A-34CD-3C4E-E649-C1F7FB6C0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8854" y="3980799"/>
            <a:ext cx="1577612" cy="309017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344E7B05-B4CC-8199-7180-AB7695AFD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7641" y="3043181"/>
            <a:ext cx="1423049" cy="284610"/>
          </a:xfrm>
          <a:prstGeom prst="rect">
            <a:avLst/>
          </a:prstGeom>
        </p:spPr>
      </p:pic>
      <p:pic>
        <p:nvPicPr>
          <p:cNvPr id="45" name="Gráfico 44">
            <a:extLst>
              <a:ext uri="{FF2B5EF4-FFF2-40B4-BE49-F238E27FC236}">
                <a16:creationId xmlns:a16="http://schemas.microsoft.com/office/drawing/2014/main" id="{B2EE88D1-E6FE-ACD1-DC6E-8C7030298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11394" y="4009695"/>
            <a:ext cx="1540667" cy="280121"/>
          </a:xfrm>
          <a:prstGeom prst="rect">
            <a:avLst/>
          </a:prstGeom>
        </p:spPr>
      </p:pic>
      <p:pic>
        <p:nvPicPr>
          <p:cNvPr id="47" name="Gráfico 46">
            <a:extLst>
              <a:ext uri="{FF2B5EF4-FFF2-40B4-BE49-F238E27FC236}">
                <a16:creationId xmlns:a16="http://schemas.microsoft.com/office/drawing/2014/main" id="{D73FC819-307D-EFB7-5C80-DDD5EEF0C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06461" y="4393941"/>
            <a:ext cx="1600197" cy="391885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E9442E21-7466-DFE9-9C0A-EFE58CA384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80670" y="2866126"/>
            <a:ext cx="1367239" cy="461665"/>
          </a:xfrm>
          <a:prstGeom prst="rect">
            <a:avLst/>
          </a:prstGeom>
        </p:spPr>
      </p:pic>
      <p:pic>
        <p:nvPicPr>
          <p:cNvPr id="55" name="Gráfico 54">
            <a:extLst>
              <a:ext uri="{FF2B5EF4-FFF2-40B4-BE49-F238E27FC236}">
                <a16:creationId xmlns:a16="http://schemas.microsoft.com/office/drawing/2014/main" id="{6418CE4C-D1AB-49C3-447E-54D6CA5F83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50905" y="2466375"/>
            <a:ext cx="1226767" cy="391884"/>
          </a:xfrm>
          <a:prstGeom prst="rect">
            <a:avLst/>
          </a:prstGeom>
        </p:spPr>
      </p:pic>
      <p:pic>
        <p:nvPicPr>
          <p:cNvPr id="57" name="Gráfico 56">
            <a:extLst>
              <a:ext uri="{FF2B5EF4-FFF2-40B4-BE49-F238E27FC236}">
                <a16:creationId xmlns:a16="http://schemas.microsoft.com/office/drawing/2014/main" id="{FEA32454-C1A2-0A89-95A6-F551638340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86989" y="3944929"/>
            <a:ext cx="1426232" cy="481835"/>
          </a:xfrm>
          <a:prstGeom prst="rect">
            <a:avLst/>
          </a:prstGeom>
        </p:spPr>
      </p:pic>
      <p:pic>
        <p:nvPicPr>
          <p:cNvPr id="59" name="Gráfico 58">
            <a:extLst>
              <a:ext uri="{FF2B5EF4-FFF2-40B4-BE49-F238E27FC236}">
                <a16:creationId xmlns:a16="http://schemas.microsoft.com/office/drawing/2014/main" id="{C2E92035-8ED2-D056-68F6-C016590085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83498" y="4426765"/>
            <a:ext cx="1529657" cy="522322"/>
          </a:xfrm>
          <a:prstGeom prst="rect">
            <a:avLst/>
          </a:prstGeom>
        </p:spPr>
      </p:pic>
      <p:pic>
        <p:nvPicPr>
          <p:cNvPr id="61" name="Gráfico 60">
            <a:extLst>
              <a:ext uri="{FF2B5EF4-FFF2-40B4-BE49-F238E27FC236}">
                <a16:creationId xmlns:a16="http://schemas.microsoft.com/office/drawing/2014/main" id="{DAFF0AAB-CCA2-421C-A754-42B5DB7FED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20111" y="4923627"/>
            <a:ext cx="1287636" cy="4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12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6">
            <a:extLst>
              <a:ext uri="{FF2B5EF4-FFF2-40B4-BE49-F238E27FC236}">
                <a16:creationId xmlns:a16="http://schemas.microsoft.com/office/drawing/2014/main" id="{2ADEEFBC-BB40-A3B2-95AF-4FBA54EA84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5946901"/>
              </p:ext>
            </p:extLst>
          </p:nvPr>
        </p:nvGraphicFramePr>
        <p:xfrm>
          <a:off x="6541335" y="1808894"/>
          <a:ext cx="5152571" cy="38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A2FEAF34-FD2C-FB0C-BD20-8205C112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Estilo de gráficos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4058AF45-E753-C514-3E92-F86833188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077" y="1808894"/>
            <a:ext cx="5799923" cy="4256004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</p:spTree>
    <p:extLst>
      <p:ext uri="{BB962C8B-B14F-4D97-AF65-F5344CB8AC3E}">
        <p14:creationId xmlns:p14="http://schemas.microsoft.com/office/powerpoint/2010/main" val="3715470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4690AE-849A-E24B-0ADF-D2618F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893" y="1629547"/>
            <a:ext cx="5099217" cy="4392112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9ADECEEB-904C-9529-FBB6-FB6A9014E088}"/>
              </a:ext>
            </a:extLst>
          </p:cNvPr>
          <p:cNvSpPr txBox="1">
            <a:spLocks/>
          </p:cNvSpPr>
          <p:nvPr/>
        </p:nvSpPr>
        <p:spPr>
          <a:xfrm>
            <a:off x="6165942" y="1629547"/>
            <a:ext cx="5099217" cy="439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42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>
            <a:extLst>
              <a:ext uri="{FF2B5EF4-FFF2-40B4-BE49-F238E27FC236}">
                <a16:creationId xmlns:a16="http://schemas.microsoft.com/office/drawing/2014/main" id="{B67B02F1-E3D6-C27F-5640-C69A7B907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077" y="341922"/>
            <a:ext cx="11516478" cy="5722976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</p:spTree>
    <p:extLst>
      <p:ext uri="{BB962C8B-B14F-4D97-AF65-F5344CB8AC3E}">
        <p14:creationId xmlns:p14="http://schemas.microsoft.com/office/powerpoint/2010/main" val="1833409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4FCBCEFA-EEB4-1E99-363C-4E2E019D8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7969" y="5290297"/>
            <a:ext cx="2970785" cy="6271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7109632-A1C4-918A-3B2D-60732F39FB00}"/>
              </a:ext>
            </a:extLst>
          </p:cNvPr>
          <p:cNvSpPr txBox="1"/>
          <p:nvPr/>
        </p:nvSpPr>
        <p:spPr>
          <a:xfrm>
            <a:off x="1736473" y="1766376"/>
            <a:ext cx="871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7200" b="1" dirty="0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MUCHAS GRACIAS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CAB34C-3BF7-D815-B1F9-BFDC5038A067}"/>
              </a:ext>
            </a:extLst>
          </p:cNvPr>
          <p:cNvSpPr txBox="1"/>
          <p:nvPr/>
        </p:nvSpPr>
        <p:spPr>
          <a:xfrm>
            <a:off x="4399873" y="2905780"/>
            <a:ext cx="3392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POR SU ATENCIÓN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731E75B-8C59-60F9-0F32-1E9423157EE5}"/>
              </a:ext>
            </a:extLst>
          </p:cNvPr>
          <p:cNvSpPr txBox="1"/>
          <p:nvPr/>
        </p:nvSpPr>
        <p:spPr>
          <a:xfrm>
            <a:off x="4948846" y="6066175"/>
            <a:ext cx="235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614E9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www.webclass.cl</a:t>
            </a:r>
          </a:p>
        </p:txBody>
      </p:sp>
    </p:spTree>
    <p:extLst>
      <p:ext uri="{BB962C8B-B14F-4D97-AF65-F5344CB8AC3E}">
        <p14:creationId xmlns:p14="http://schemas.microsoft.com/office/powerpoint/2010/main" val="535357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ítulo 1">
            <a:extLst>
              <a:ext uri="{FF2B5EF4-FFF2-40B4-BE49-F238E27FC236}">
                <a16:creationId xmlns:a16="http://schemas.microsoft.com/office/drawing/2014/main" id="{7E9D76CA-B450-ECCF-2E10-31F7858A8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834" y="245815"/>
            <a:ext cx="1287362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Logos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3ECB5628-1607-03A7-C6CC-6D98E90A1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36" y="1729368"/>
            <a:ext cx="3008914" cy="1007876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896E7E7A-857C-1ACF-AC42-1BF3900E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70" y="1797525"/>
            <a:ext cx="3296948" cy="908817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C53BC700-77C5-44BB-5996-D82C9B2AA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48" y="913007"/>
            <a:ext cx="3360870" cy="926437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13DD3158-1B71-1C35-E4C3-847EACFC0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" y="1747956"/>
            <a:ext cx="3305735" cy="911239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C414DE0D-5130-081F-0A3D-9E2B2C196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" y="913007"/>
            <a:ext cx="3141033" cy="865838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D04D5242-9256-1BED-614D-B233A3A23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12" y="2771640"/>
            <a:ext cx="3435236" cy="946936"/>
          </a:xfrm>
          <a:prstGeom prst="rect">
            <a:avLst/>
          </a:prstGeom>
        </p:spPr>
      </p:pic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1F8FEF61-7EA2-0208-E63A-0C84D28E6D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" y="3678112"/>
            <a:ext cx="3360865" cy="926436"/>
          </a:xfrm>
          <a:prstGeom prst="rect">
            <a:avLst/>
          </a:prstGeom>
        </p:spPr>
      </p:pic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615521B4-8B86-9290-89E0-FDA252684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96" y="3664116"/>
            <a:ext cx="3360865" cy="926436"/>
          </a:xfrm>
          <a:prstGeom prst="rect">
            <a:avLst/>
          </a:prstGeom>
        </p:spPr>
      </p:pic>
      <p:pic>
        <p:nvPicPr>
          <p:cNvPr id="21" name="Imagen 20" descr="Logotipo&#10;&#10;Descripción generada automáticamente">
            <a:extLst>
              <a:ext uri="{FF2B5EF4-FFF2-40B4-BE49-F238E27FC236}">
                <a16:creationId xmlns:a16="http://schemas.microsoft.com/office/drawing/2014/main" id="{186279B4-206E-7407-3354-3C214925A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98305"/>
            <a:ext cx="3656306" cy="1007875"/>
          </a:xfrm>
          <a:prstGeom prst="rect">
            <a:avLst/>
          </a:prstGeom>
        </p:spPr>
      </p:pic>
      <p:pic>
        <p:nvPicPr>
          <p:cNvPr id="23" name="Imagen 22" descr="Logotipo&#10;&#10;Descripción generada automáticamente">
            <a:extLst>
              <a:ext uri="{FF2B5EF4-FFF2-40B4-BE49-F238E27FC236}">
                <a16:creationId xmlns:a16="http://schemas.microsoft.com/office/drawing/2014/main" id="{ED903120-6614-628E-E9DF-9B1D5664C8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69" y="4727159"/>
            <a:ext cx="3656306" cy="1007875"/>
          </a:xfrm>
          <a:prstGeom prst="rect">
            <a:avLst/>
          </a:prstGeom>
        </p:spPr>
      </p:pic>
      <p:pic>
        <p:nvPicPr>
          <p:cNvPr id="25" name="Imagen 24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AC20C69B-AF10-F46C-7530-5BE7B60D69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3" y="5807214"/>
            <a:ext cx="2397285" cy="804971"/>
          </a:xfrm>
          <a:prstGeom prst="rect">
            <a:avLst/>
          </a:prstGeom>
        </p:spPr>
      </p:pic>
      <p:pic>
        <p:nvPicPr>
          <p:cNvPr id="27" name="Imagen 2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D7241CBB-4555-B974-7BFE-DF89C4D2B2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98" y="5773708"/>
            <a:ext cx="2720749" cy="913585"/>
          </a:xfrm>
          <a:prstGeom prst="rect">
            <a:avLst/>
          </a:prstGeom>
        </p:spPr>
      </p:pic>
      <p:pic>
        <p:nvPicPr>
          <p:cNvPr id="29" name="Imagen 28" descr="Imagen que contiene Icono&#10;&#10;Descripción generada automáticamente">
            <a:extLst>
              <a:ext uri="{FF2B5EF4-FFF2-40B4-BE49-F238E27FC236}">
                <a16:creationId xmlns:a16="http://schemas.microsoft.com/office/drawing/2014/main" id="{D43C96EA-73D3-8A17-27FD-DC7E686AA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55" y="5813933"/>
            <a:ext cx="2481166" cy="833137"/>
          </a:xfrm>
          <a:prstGeom prst="rect">
            <a:avLst/>
          </a:prstGeom>
        </p:spPr>
      </p:pic>
      <p:pic>
        <p:nvPicPr>
          <p:cNvPr id="31" name="Imagen 30" descr="Icono&#10;&#10;Descripción generada automáticamente">
            <a:extLst>
              <a:ext uri="{FF2B5EF4-FFF2-40B4-BE49-F238E27FC236}">
                <a16:creationId xmlns:a16="http://schemas.microsoft.com/office/drawing/2014/main" id="{65097418-3446-5188-7C1F-264E73B86A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21" y="5844090"/>
            <a:ext cx="2301552" cy="772825"/>
          </a:xfrm>
          <a:prstGeom prst="rect">
            <a:avLst/>
          </a:prstGeom>
        </p:spPr>
      </p:pic>
      <p:pic>
        <p:nvPicPr>
          <p:cNvPr id="33" name="Imagen 32" descr="Icono&#10;&#10;Descripción generada automáticamente">
            <a:extLst>
              <a:ext uri="{FF2B5EF4-FFF2-40B4-BE49-F238E27FC236}">
                <a16:creationId xmlns:a16="http://schemas.microsoft.com/office/drawing/2014/main" id="{6B447888-77C6-2D3C-1073-814FB340FF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1" y="4850907"/>
            <a:ext cx="2547089" cy="855273"/>
          </a:xfrm>
          <a:prstGeom prst="rect">
            <a:avLst/>
          </a:prstGeom>
        </p:spPr>
      </p:pic>
      <p:pic>
        <p:nvPicPr>
          <p:cNvPr id="38" name="Imagen 37" descr="Logotipo&#10;&#10;Descripción generada automáticamente">
            <a:extLst>
              <a:ext uri="{FF2B5EF4-FFF2-40B4-BE49-F238E27FC236}">
                <a16:creationId xmlns:a16="http://schemas.microsoft.com/office/drawing/2014/main" id="{771BC641-FCDA-9221-B2FC-87FD881BAC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36" y="2573126"/>
            <a:ext cx="4012274" cy="1343964"/>
          </a:xfrm>
          <a:prstGeom prst="rect">
            <a:avLst/>
          </a:prstGeom>
        </p:spPr>
      </p:pic>
      <p:pic>
        <p:nvPicPr>
          <p:cNvPr id="40" name="Imagen 39" descr="Logotipo&#10;&#10;Descripción generada automáticamente">
            <a:extLst>
              <a:ext uri="{FF2B5EF4-FFF2-40B4-BE49-F238E27FC236}">
                <a16:creationId xmlns:a16="http://schemas.microsoft.com/office/drawing/2014/main" id="{F9DF5B58-31B7-CCEB-0B4E-D7A9FA4A2A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70" y="2764712"/>
            <a:ext cx="3008916" cy="1007876"/>
          </a:xfrm>
          <a:prstGeom prst="rect">
            <a:avLst/>
          </a:prstGeom>
        </p:spPr>
      </p:pic>
      <p:pic>
        <p:nvPicPr>
          <p:cNvPr id="42" name="Imagen 41" descr="Logotipo&#10;&#10;Descripción generada automáticamente">
            <a:extLst>
              <a:ext uri="{FF2B5EF4-FFF2-40B4-BE49-F238E27FC236}">
                <a16:creationId xmlns:a16="http://schemas.microsoft.com/office/drawing/2014/main" id="{6F4EB9D5-C6B8-9F5F-1FFF-9BC62BDCE7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18" y="913007"/>
            <a:ext cx="2547089" cy="8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3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Mujer sentada en la ventana&#10;&#10;Descripción generada automáticamente con confianza media">
            <a:extLst>
              <a:ext uri="{FF2B5EF4-FFF2-40B4-BE49-F238E27FC236}">
                <a16:creationId xmlns:a16="http://schemas.microsoft.com/office/drawing/2014/main" id="{32302969-D642-E6C0-58F5-2490EF5A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t="23364" b="8626"/>
          <a:stretch>
            <a:fillRect/>
          </a:stretch>
        </p:blipFill>
        <p:spPr>
          <a:xfrm>
            <a:off x="8195402" y="3955460"/>
            <a:ext cx="3429000" cy="1799100"/>
          </a:xfrm>
          <a:custGeom>
            <a:avLst/>
            <a:gdLst>
              <a:gd name="connsiteX0" fmla="*/ 299856 w 3429000"/>
              <a:gd name="connsiteY0" fmla="*/ 0 h 1799100"/>
              <a:gd name="connsiteX1" fmla="*/ 3129144 w 3429000"/>
              <a:gd name="connsiteY1" fmla="*/ 0 h 1799100"/>
              <a:gd name="connsiteX2" fmla="*/ 3429000 w 3429000"/>
              <a:gd name="connsiteY2" fmla="*/ 299856 h 1799100"/>
              <a:gd name="connsiteX3" fmla="*/ 3429000 w 3429000"/>
              <a:gd name="connsiteY3" fmla="*/ 1499244 h 1799100"/>
              <a:gd name="connsiteX4" fmla="*/ 3129144 w 3429000"/>
              <a:gd name="connsiteY4" fmla="*/ 1799100 h 1799100"/>
              <a:gd name="connsiteX5" fmla="*/ 299856 w 3429000"/>
              <a:gd name="connsiteY5" fmla="*/ 1799100 h 1799100"/>
              <a:gd name="connsiteX6" fmla="*/ 0 w 3429000"/>
              <a:gd name="connsiteY6" fmla="*/ 1499244 h 1799100"/>
              <a:gd name="connsiteX7" fmla="*/ 0 w 3429000"/>
              <a:gd name="connsiteY7" fmla="*/ 299856 h 1799100"/>
              <a:gd name="connsiteX8" fmla="*/ 299856 w 3429000"/>
              <a:gd name="connsiteY8" fmla="*/ 0 h 179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00" h="1799100">
                <a:moveTo>
                  <a:pt x="299856" y="0"/>
                </a:moveTo>
                <a:lnTo>
                  <a:pt x="3129144" y="0"/>
                </a:lnTo>
                <a:cubicBezTo>
                  <a:pt x="3294750" y="0"/>
                  <a:pt x="3429000" y="134250"/>
                  <a:pt x="3429000" y="299856"/>
                </a:cubicBezTo>
                <a:lnTo>
                  <a:pt x="3429000" y="1499244"/>
                </a:lnTo>
                <a:cubicBezTo>
                  <a:pt x="3429000" y="1664850"/>
                  <a:pt x="3294750" y="1799100"/>
                  <a:pt x="3129144" y="1799100"/>
                </a:cubicBezTo>
                <a:lnTo>
                  <a:pt x="299856" y="1799100"/>
                </a:lnTo>
                <a:cubicBezTo>
                  <a:pt x="134250" y="1799100"/>
                  <a:pt x="0" y="1664850"/>
                  <a:pt x="0" y="1499244"/>
                </a:cubicBezTo>
                <a:lnTo>
                  <a:pt x="0" y="299856"/>
                </a:lnTo>
                <a:cubicBezTo>
                  <a:pt x="0" y="134250"/>
                  <a:pt x="134250" y="0"/>
                  <a:pt x="299856" y="0"/>
                </a:cubicBezTo>
                <a:close/>
              </a:path>
            </a:pathLst>
          </a:custGeom>
        </p:spPr>
      </p:pic>
      <p:pic>
        <p:nvPicPr>
          <p:cNvPr id="15" name="Imagen 14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2066B9E7-8CC8-CDAF-969D-F7834313A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36893" r="4895"/>
          <a:stretch>
            <a:fillRect/>
          </a:stretch>
        </p:blipFill>
        <p:spPr>
          <a:xfrm>
            <a:off x="8195402" y="1629548"/>
            <a:ext cx="3429000" cy="1799100"/>
          </a:xfrm>
          <a:custGeom>
            <a:avLst/>
            <a:gdLst>
              <a:gd name="connsiteX0" fmla="*/ 299856 w 3429000"/>
              <a:gd name="connsiteY0" fmla="*/ 0 h 1799100"/>
              <a:gd name="connsiteX1" fmla="*/ 3129144 w 3429000"/>
              <a:gd name="connsiteY1" fmla="*/ 0 h 1799100"/>
              <a:gd name="connsiteX2" fmla="*/ 3429000 w 3429000"/>
              <a:gd name="connsiteY2" fmla="*/ 299856 h 1799100"/>
              <a:gd name="connsiteX3" fmla="*/ 3429000 w 3429000"/>
              <a:gd name="connsiteY3" fmla="*/ 1499244 h 1799100"/>
              <a:gd name="connsiteX4" fmla="*/ 3129144 w 3429000"/>
              <a:gd name="connsiteY4" fmla="*/ 1799100 h 1799100"/>
              <a:gd name="connsiteX5" fmla="*/ 299856 w 3429000"/>
              <a:gd name="connsiteY5" fmla="*/ 1799100 h 1799100"/>
              <a:gd name="connsiteX6" fmla="*/ 0 w 3429000"/>
              <a:gd name="connsiteY6" fmla="*/ 1499244 h 1799100"/>
              <a:gd name="connsiteX7" fmla="*/ 0 w 3429000"/>
              <a:gd name="connsiteY7" fmla="*/ 299856 h 1799100"/>
              <a:gd name="connsiteX8" fmla="*/ 299856 w 3429000"/>
              <a:gd name="connsiteY8" fmla="*/ 0 h 179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00" h="1799100">
                <a:moveTo>
                  <a:pt x="299856" y="0"/>
                </a:moveTo>
                <a:lnTo>
                  <a:pt x="3129144" y="0"/>
                </a:lnTo>
                <a:cubicBezTo>
                  <a:pt x="3294750" y="0"/>
                  <a:pt x="3429000" y="134250"/>
                  <a:pt x="3429000" y="299856"/>
                </a:cubicBezTo>
                <a:lnTo>
                  <a:pt x="3429000" y="1499244"/>
                </a:lnTo>
                <a:cubicBezTo>
                  <a:pt x="3429000" y="1664850"/>
                  <a:pt x="3294750" y="1799100"/>
                  <a:pt x="3129144" y="1799100"/>
                </a:cubicBezTo>
                <a:lnTo>
                  <a:pt x="299856" y="1799100"/>
                </a:lnTo>
                <a:cubicBezTo>
                  <a:pt x="134250" y="1799100"/>
                  <a:pt x="0" y="1664850"/>
                  <a:pt x="0" y="1499244"/>
                </a:cubicBezTo>
                <a:lnTo>
                  <a:pt x="0" y="299856"/>
                </a:lnTo>
                <a:cubicBezTo>
                  <a:pt x="0" y="134250"/>
                  <a:pt x="134250" y="0"/>
                  <a:pt x="299856" y="0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4690AE-849A-E24B-0ADF-D2618F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318" y="1629547"/>
            <a:ext cx="3946650" cy="1293557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AC98F49-5DD5-3993-46E4-05AEED881B83}"/>
              </a:ext>
            </a:extLst>
          </p:cNvPr>
          <p:cNvSpPr/>
          <p:nvPr/>
        </p:nvSpPr>
        <p:spPr>
          <a:xfrm>
            <a:off x="567598" y="1749512"/>
            <a:ext cx="72757" cy="72757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C27D6250-14B7-0E83-F4CF-9966AA62277D}"/>
              </a:ext>
            </a:extLst>
          </p:cNvPr>
          <p:cNvSpPr txBox="1">
            <a:spLocks/>
          </p:cNvSpPr>
          <p:nvPr/>
        </p:nvSpPr>
        <p:spPr>
          <a:xfrm>
            <a:off x="613318" y="3955460"/>
            <a:ext cx="3946650" cy="1293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80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  <a:endParaRPr lang="es-CL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19B6A18-20EB-5DD2-0351-17062BA4EC1A}"/>
              </a:ext>
            </a:extLst>
          </p:cNvPr>
          <p:cNvSpPr/>
          <p:nvPr/>
        </p:nvSpPr>
        <p:spPr>
          <a:xfrm>
            <a:off x="567598" y="4075425"/>
            <a:ext cx="72757" cy="72757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2435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4690AE-849A-E24B-0ADF-D2618F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317" y="1629547"/>
            <a:ext cx="6050627" cy="4885108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AC98F49-5DD5-3993-46E4-05AEED881B83}"/>
              </a:ext>
            </a:extLst>
          </p:cNvPr>
          <p:cNvSpPr/>
          <p:nvPr/>
        </p:nvSpPr>
        <p:spPr>
          <a:xfrm>
            <a:off x="567598" y="1749512"/>
            <a:ext cx="72757" cy="72757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 descr="Imagen que contiene persona, mujer, sostener, hombre&#10;&#10;Descripción generada automáticamente">
            <a:extLst>
              <a:ext uri="{FF2B5EF4-FFF2-40B4-BE49-F238E27FC236}">
                <a16:creationId xmlns:a16="http://schemas.microsoft.com/office/drawing/2014/main" id="{5B4B57D4-FEE7-B5CC-018C-E3C6D8483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51975"/>
            <a:ext cx="4637314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81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4690AE-849A-E24B-0ADF-D2618F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317" y="1629547"/>
            <a:ext cx="5778151" cy="5035731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AC98F49-5DD5-3993-46E4-05AEED881B83}"/>
              </a:ext>
            </a:extLst>
          </p:cNvPr>
          <p:cNvSpPr/>
          <p:nvPr/>
        </p:nvSpPr>
        <p:spPr>
          <a:xfrm>
            <a:off x="567598" y="1749512"/>
            <a:ext cx="72757" cy="72757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 descr="Un grupo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602700AE-3A09-3BDC-0D6D-70BEF6088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76" y="1253558"/>
            <a:ext cx="5035731" cy="503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6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4690AE-849A-E24B-0ADF-D2618F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318" y="1629547"/>
            <a:ext cx="5482682" cy="4976526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AC98F49-5DD5-3993-46E4-05AEED881B83}"/>
              </a:ext>
            </a:extLst>
          </p:cNvPr>
          <p:cNvSpPr/>
          <p:nvPr/>
        </p:nvSpPr>
        <p:spPr>
          <a:xfrm>
            <a:off x="567598" y="1749512"/>
            <a:ext cx="72757" cy="72757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 descr="Imagen que contiene persona, joven, mujer, hombre&#10;&#10;Descripción generada automáticamente">
            <a:extLst>
              <a:ext uri="{FF2B5EF4-FFF2-40B4-BE49-F238E27FC236}">
                <a16:creationId xmlns:a16="http://schemas.microsoft.com/office/drawing/2014/main" id="{99B86901-B720-A9DC-8883-840E0F562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/>
          <a:stretch/>
        </p:blipFill>
        <p:spPr>
          <a:xfrm>
            <a:off x="6259613" y="1324948"/>
            <a:ext cx="5786867" cy="50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4690AE-849A-E24B-0ADF-D2618F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318" y="1629547"/>
            <a:ext cx="5759490" cy="4929873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AC98F49-5DD5-3993-46E4-05AEED881B83}"/>
              </a:ext>
            </a:extLst>
          </p:cNvPr>
          <p:cNvSpPr/>
          <p:nvPr/>
        </p:nvSpPr>
        <p:spPr>
          <a:xfrm>
            <a:off x="567598" y="1749512"/>
            <a:ext cx="72757" cy="72757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 descr="Persona en tabla de snowboard&#10;&#10;Descripción generada automáticamente con confianza baja">
            <a:extLst>
              <a:ext uri="{FF2B5EF4-FFF2-40B4-BE49-F238E27FC236}">
                <a16:creationId xmlns:a16="http://schemas.microsoft.com/office/drawing/2014/main" id="{317B4F81-CD07-DD7D-EF02-4D1BCF52B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7385"/>
            <a:ext cx="6162464" cy="46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2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4690AE-849A-E24B-0ADF-D2618F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318" y="1629547"/>
            <a:ext cx="5251378" cy="4962974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AC98F49-5DD5-3993-46E4-05AEED881B83}"/>
              </a:ext>
            </a:extLst>
          </p:cNvPr>
          <p:cNvSpPr/>
          <p:nvPr/>
        </p:nvSpPr>
        <p:spPr>
          <a:xfrm>
            <a:off x="567598" y="1749512"/>
            <a:ext cx="72757" cy="72757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 descr="Grupo de personas posando para una foto&#10;&#10;Descripción generada automáticamente con confianza media">
            <a:extLst>
              <a:ext uri="{FF2B5EF4-FFF2-40B4-BE49-F238E27FC236}">
                <a16:creationId xmlns:a16="http://schemas.microsoft.com/office/drawing/2014/main" id="{BFEC49E2-3EF8-6D71-1B37-267D88ABD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96" y="1158556"/>
            <a:ext cx="6656617" cy="503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10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E2CF6-86EB-257F-D40E-76F45EA6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93" y="568711"/>
            <a:ext cx="11716214" cy="589845"/>
          </a:xfrm>
        </p:spPr>
        <p:txBody>
          <a:bodyPr>
            <a:normAutofit/>
          </a:bodyPr>
          <a:lstStyle/>
          <a:p>
            <a:pPr algn="l"/>
            <a:r>
              <a:rPr lang="es-CL" sz="2800" b="1" dirty="0">
                <a:solidFill>
                  <a:srgbClr val="6767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Título Poppins Bold (negrita)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4690AE-849A-E24B-0ADF-D2618F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317" y="1629547"/>
            <a:ext cx="5570341" cy="4911212"/>
          </a:xfrm>
        </p:spPr>
        <p:txBody>
          <a:bodyPr>
            <a:normAutofit/>
          </a:bodyPr>
          <a:lstStyle/>
          <a:p>
            <a:pPr algn="just"/>
            <a:r>
              <a:rPr lang="es-CL" sz="1800" dirty="0">
                <a:latin typeface="Poppins" panose="00000500000000000000" pitchFamily="2" charset="0"/>
                <a:cs typeface="Poppins" panose="00000500000000000000" pitchFamily="2" charset="0"/>
              </a:rPr>
              <a:t>Texto Poppins Regular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AC98F49-5DD5-3993-46E4-05AEED881B83}"/>
              </a:ext>
            </a:extLst>
          </p:cNvPr>
          <p:cNvSpPr/>
          <p:nvPr/>
        </p:nvSpPr>
        <p:spPr>
          <a:xfrm>
            <a:off x="567598" y="1749512"/>
            <a:ext cx="72757" cy="72757"/>
          </a:xfrm>
          <a:prstGeom prst="ellipse">
            <a:avLst/>
          </a:prstGeom>
          <a:solidFill>
            <a:srgbClr val="614E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F7E4FD6-089D-B2C7-4682-42F468DC8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59" y="1280795"/>
            <a:ext cx="5679325" cy="42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31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247</Words>
  <Application>Microsoft Office PowerPoint</Application>
  <PresentationFormat>Panorámica</PresentationFormat>
  <Paragraphs>97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Poppins</vt:lpstr>
      <vt:lpstr>Tema de Office</vt:lpstr>
      <vt:lpstr>Presentación de PowerPoint</vt:lpstr>
      <vt:lpstr>Título Poppins Bold (negrita)</vt:lpstr>
      <vt:lpstr>Título Poppins Bold (negrita)</vt:lpstr>
      <vt:lpstr>Título Poppins Bold (negrita)</vt:lpstr>
      <vt:lpstr>Título Poppins Bold (negrita)</vt:lpstr>
      <vt:lpstr>Título Poppins Bold (negrita)</vt:lpstr>
      <vt:lpstr>Título Poppins Bold (negrita)</vt:lpstr>
      <vt:lpstr>Título Poppins Bold (negrita)</vt:lpstr>
      <vt:lpstr>Título Poppins Bold (negrita)</vt:lpstr>
      <vt:lpstr>Título Poppins Bold (negrita)</vt:lpstr>
      <vt:lpstr>Título Poppins Bold (negrita)</vt:lpstr>
      <vt:lpstr>Título Poppins Bold (negrita)</vt:lpstr>
      <vt:lpstr>Título Poppins Bold (negrita)</vt:lpstr>
      <vt:lpstr>Título Poppins Bold (negrita)</vt:lpstr>
      <vt:lpstr>Título Poppins Bold (negrita)</vt:lpstr>
      <vt:lpstr>Título Poppins Bold (negrita)</vt:lpstr>
      <vt:lpstr>Estilo de ciclos</vt:lpstr>
      <vt:lpstr>Nuestra cronología en 12 años</vt:lpstr>
      <vt:lpstr>Estilo de gráficos</vt:lpstr>
      <vt:lpstr>Presentación de PowerPoint</vt:lpstr>
      <vt:lpstr>Presentación de PowerPoint</vt:lpstr>
      <vt:lpstr>Logos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Poppins Bold</dc:title>
  <dc:creator>Matias Carrasco Campos</dc:creator>
  <cp:lastModifiedBy>Matias Carrasco Campos</cp:lastModifiedBy>
  <cp:revision>10</cp:revision>
  <dcterms:created xsi:type="dcterms:W3CDTF">2023-12-05T19:24:23Z</dcterms:created>
  <dcterms:modified xsi:type="dcterms:W3CDTF">2023-12-13T11:45:37Z</dcterms:modified>
</cp:coreProperties>
</file>